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3" r:id="rId13"/>
    <p:sldId id="264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09D85-0131-4C3A-A3E8-BF2D02B18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Algoritmos y programación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0DE059-22C1-47C3-BEC4-9858357DB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MGR. DANITZA ELIANA SOLAR LLANOS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2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3B21D-8A53-40E6-907B-544D85BF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Sistema de </a:t>
            </a:r>
            <a:r>
              <a:rPr lang="en-US" dirty="0" err="1"/>
              <a:t>Numeracion</a:t>
            </a:r>
            <a:r>
              <a:rPr lang="en-US" dirty="0"/>
              <a:t> Hexadecimal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1FCC712-77A7-4CD2-AFDC-C626ED1F4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517" y="1945003"/>
            <a:ext cx="2881876" cy="4298799"/>
          </a:xfrm>
        </p:spPr>
      </p:pic>
    </p:spTree>
    <p:extLst>
      <p:ext uri="{BB962C8B-B14F-4D97-AF65-F5344CB8AC3E}">
        <p14:creationId xmlns:p14="http://schemas.microsoft.com/office/powerpoint/2010/main" val="344480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74EE06-8BA4-4082-ACFA-04448A15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399" y="364025"/>
            <a:ext cx="9905999" cy="5425729"/>
          </a:xfrm>
        </p:spPr>
        <p:txBody>
          <a:bodyPr/>
          <a:lstStyle/>
          <a:p>
            <a:r>
              <a:rPr lang="en-US" dirty="0"/>
              <a:t>Decimal a hexadecimal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Hexadecimal a decimal</a:t>
            </a:r>
            <a:br>
              <a:rPr lang="en-US" dirty="0"/>
            </a:b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4668AF-755B-4FF0-890C-9C53A22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5" y="1146341"/>
            <a:ext cx="3181350" cy="2076450"/>
          </a:xfrm>
          <a:prstGeom prst="rect">
            <a:avLst/>
          </a:prstGeom>
        </p:spPr>
      </p:pic>
      <p:pic>
        <p:nvPicPr>
          <p:cNvPr id="1026" name="Picture 2" descr="Conversor numérico HEXADECIMAL a DECIMAL | Cual es mi IP online ...">
            <a:extLst>
              <a:ext uri="{FF2B5EF4-FFF2-40B4-BE49-F238E27FC236}">
                <a16:creationId xmlns:a16="http://schemas.microsoft.com/office/drawing/2014/main" id="{68085B10-3D24-42E1-822D-B05F17A5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602" y="3770319"/>
            <a:ext cx="3914630" cy="194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88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0092D-E596-4777-A65A-DB52A221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UNIDADES DE ALMACENAMIENTO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5FFDF2E-553F-403E-AF40-6E7DEC23B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122" y="2157003"/>
            <a:ext cx="7142914" cy="4264426"/>
          </a:xfrm>
        </p:spPr>
      </p:pic>
    </p:spTree>
    <p:extLst>
      <p:ext uri="{BB962C8B-B14F-4D97-AF65-F5344CB8AC3E}">
        <p14:creationId xmlns:p14="http://schemas.microsoft.com/office/powerpoint/2010/main" val="121683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9C7A6B-0CAC-411A-A99D-1F2E1A970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266" y="839754"/>
            <a:ext cx="10299440" cy="3970175"/>
          </a:xfrm>
        </p:spPr>
      </p:pic>
    </p:spTree>
    <p:extLst>
      <p:ext uri="{BB962C8B-B14F-4D97-AF65-F5344CB8AC3E}">
        <p14:creationId xmlns:p14="http://schemas.microsoft.com/office/powerpoint/2010/main" val="420967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D527B-0BBF-4E47-9CE2-91AEC0C4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E5B907E-7836-4CCF-9A16-AEC760478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denomina </a:t>
            </a:r>
            <a:r>
              <a:rPr lang="es-ES" b="1" dirty="0"/>
              <a:t>algoritmo</a:t>
            </a:r>
            <a:r>
              <a:rPr lang="es-ES" dirty="0"/>
              <a:t> a un </a:t>
            </a:r>
            <a:r>
              <a:rPr lang="es-ES" b="1" dirty="0"/>
              <a:t>grupo finito de operaciones organizadas de manera lógica y ordenada</a:t>
            </a:r>
            <a:r>
              <a:rPr lang="es-ES" dirty="0"/>
              <a:t> que permite solucionar un determinado </a:t>
            </a:r>
            <a:r>
              <a:rPr lang="es-ES" b="1" dirty="0"/>
              <a:t>problema</a:t>
            </a:r>
            <a:r>
              <a:rPr lang="es-ES" dirty="0"/>
              <a:t>. Se trata de una serie de instrucciones o reglas establecidas que, por medio de una sucesión de pasos, permiten llegar a un resultado o solución.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9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FA02F-D112-4739-B0EF-AB16B597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Caracteristicas</a:t>
            </a:r>
            <a:r>
              <a:rPr lang="en-US" dirty="0"/>
              <a:t> de los </a:t>
            </a:r>
            <a:r>
              <a:rPr lang="en-US" dirty="0" err="1"/>
              <a:t>algoritmos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FF96FC5-0A3E-49C1-AE7B-CCE623314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306" y="2422510"/>
            <a:ext cx="10800447" cy="2462967"/>
          </a:xfrm>
        </p:spPr>
      </p:pic>
    </p:spTree>
    <p:extLst>
      <p:ext uri="{BB962C8B-B14F-4D97-AF65-F5344CB8AC3E}">
        <p14:creationId xmlns:p14="http://schemas.microsoft.com/office/powerpoint/2010/main" val="377358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1E636-E3B4-4233-B7AA-26D3E44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Partes</a:t>
            </a:r>
            <a:r>
              <a:rPr lang="en-US" dirty="0"/>
              <a:t> de un </a:t>
            </a:r>
            <a:r>
              <a:rPr lang="en-US" dirty="0" err="1"/>
              <a:t>algoritmo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EF498AD-6C84-4069-8E50-9EA02EF39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09183"/>
            <a:ext cx="10702800" cy="2370505"/>
          </a:xfrm>
        </p:spPr>
      </p:pic>
    </p:spTree>
    <p:extLst>
      <p:ext uri="{BB962C8B-B14F-4D97-AF65-F5344CB8AC3E}">
        <p14:creationId xmlns:p14="http://schemas.microsoft.com/office/powerpoint/2010/main" val="4135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12833F-5058-495C-AA4C-0ECED342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Resolucion</a:t>
            </a:r>
            <a:r>
              <a:rPr lang="en-US" dirty="0"/>
              <a:t> de un </a:t>
            </a:r>
            <a:r>
              <a:rPr lang="en-US" dirty="0" err="1"/>
              <a:t>problema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640D69B-3556-4F9D-B798-839F57003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33134"/>
            <a:ext cx="10164167" cy="3901729"/>
          </a:xfrm>
        </p:spPr>
      </p:pic>
    </p:spTree>
    <p:extLst>
      <p:ext uri="{BB962C8B-B14F-4D97-AF65-F5344CB8AC3E}">
        <p14:creationId xmlns:p14="http://schemas.microsoft.com/office/powerpoint/2010/main" val="169863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7CF70-D55A-4EB7-BA90-E017D490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 LAS CIENCIAS DE LA COMPUTACIÓN</a:t>
            </a:r>
            <a:endParaRPr lang="en-U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084BCBB-971B-428E-BA0C-C3A208438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156" y="1894128"/>
            <a:ext cx="7901852" cy="4582173"/>
          </a:xfrm>
        </p:spPr>
      </p:pic>
    </p:spTree>
    <p:extLst>
      <p:ext uri="{BB962C8B-B14F-4D97-AF65-F5344CB8AC3E}">
        <p14:creationId xmlns:p14="http://schemas.microsoft.com/office/powerpoint/2010/main" val="299000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AE6EC5-B16C-48BE-84C1-9F6077640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68360"/>
            <a:ext cx="9905999" cy="542284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C7A5ED4F-665B-4CA6-AD5F-4A1DDA79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81" y="232223"/>
            <a:ext cx="9165668" cy="63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E8805-7B30-4C37-960B-A1479320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 UN COMPUTADOR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60D2D44-FA03-407E-B84D-1907B5967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141" y="2184483"/>
            <a:ext cx="4090166" cy="354171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6BF0EA0-010F-4DC5-ADD2-01E1806F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429" y="2184483"/>
            <a:ext cx="4090166" cy="34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4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DA7A68B-A62E-47CC-8462-73183CA2F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258" y="567708"/>
            <a:ext cx="6978940" cy="5435842"/>
          </a:xfrm>
        </p:spPr>
      </p:pic>
    </p:spTree>
    <p:extLst>
      <p:ext uri="{BB962C8B-B14F-4D97-AF65-F5344CB8AC3E}">
        <p14:creationId xmlns:p14="http://schemas.microsoft.com/office/powerpoint/2010/main" val="293292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6A3C2AB-C6F1-49DB-914B-47468E1DB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144" y="665707"/>
            <a:ext cx="6558235" cy="5108159"/>
          </a:xfrm>
        </p:spPr>
      </p:pic>
    </p:spTree>
    <p:extLst>
      <p:ext uri="{BB962C8B-B14F-4D97-AF65-F5344CB8AC3E}">
        <p14:creationId xmlns:p14="http://schemas.microsoft.com/office/powerpoint/2010/main" val="155466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D4A3930-DA41-40D0-A03F-F92D538A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832" y="409866"/>
            <a:ext cx="7245861" cy="5643745"/>
          </a:xfrm>
        </p:spPr>
      </p:pic>
    </p:spTree>
    <p:extLst>
      <p:ext uri="{BB962C8B-B14F-4D97-AF65-F5344CB8AC3E}">
        <p14:creationId xmlns:p14="http://schemas.microsoft.com/office/powerpoint/2010/main" val="276130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439BE-E414-4A69-BCA4-97DD4976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SISTEMA DE NUMERACION OCTAL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E93F81-C7E2-4F4E-AAAC-1F5D2A78C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Decimal a Octal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E8B9AE-228D-4FFA-9921-25300F07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60" y="2985083"/>
            <a:ext cx="2619741" cy="17718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BB26FA4-7A36-464C-A17E-9DC136D7BF7E}"/>
              </a:ext>
            </a:extLst>
          </p:cNvPr>
          <p:cNvSpPr txBox="1"/>
          <p:nvPr/>
        </p:nvSpPr>
        <p:spPr>
          <a:xfrm>
            <a:off x="4762681" y="3601263"/>
            <a:ext cx="2275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4321=10341</a:t>
            </a:r>
          </a:p>
        </p:txBody>
      </p:sp>
    </p:spTree>
    <p:extLst>
      <p:ext uri="{BB962C8B-B14F-4D97-AF65-F5344CB8AC3E}">
        <p14:creationId xmlns:p14="http://schemas.microsoft.com/office/powerpoint/2010/main" val="412995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65A3DF-EC22-4DA6-8739-4E76E4E27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401" y="638825"/>
            <a:ext cx="9905999" cy="5913653"/>
          </a:xfrm>
        </p:spPr>
        <p:txBody>
          <a:bodyPr/>
          <a:lstStyle/>
          <a:p>
            <a:r>
              <a:rPr lang="en-US" dirty="0"/>
              <a:t>Octal a decimal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Binario</a:t>
            </a:r>
            <a:r>
              <a:rPr lang="en-US" dirty="0"/>
              <a:t> a Octal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5F9B76-7DC4-4925-8591-EBC21B96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7" y="1311991"/>
            <a:ext cx="5423971" cy="17376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B30AB0-FCA6-484D-84A2-2977427D7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485" y="4065955"/>
            <a:ext cx="2665533" cy="23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441</TotalTime>
  <Words>122</Words>
  <Application>Microsoft Office PowerPoint</Application>
  <PresentationFormat>Panorámica</PresentationFormat>
  <Paragraphs>18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Tw Cen MT</vt:lpstr>
      <vt:lpstr>Circuito</vt:lpstr>
      <vt:lpstr>Algoritmos y programación</vt:lpstr>
      <vt:lpstr>EVOLUCIÓN DE LAS CIENCIAS DE LA COMPUTACIÓN</vt:lpstr>
      <vt:lpstr>Presentación de PowerPoint</vt:lpstr>
      <vt:lpstr>COMPONENTES DE UN COMPUTADOR</vt:lpstr>
      <vt:lpstr>Presentación de PowerPoint</vt:lpstr>
      <vt:lpstr>Presentación de PowerPoint</vt:lpstr>
      <vt:lpstr>Presentación de PowerPoint</vt:lpstr>
      <vt:lpstr>SISTEMA DE NUMERACION OCTAL</vt:lpstr>
      <vt:lpstr>Presentación de PowerPoint</vt:lpstr>
      <vt:lpstr>Sistema de Numeracion Hexadecimal</vt:lpstr>
      <vt:lpstr>Presentación de PowerPoint</vt:lpstr>
      <vt:lpstr>UNIDADES DE ALMACENAMIENTO</vt:lpstr>
      <vt:lpstr>Presentación de PowerPoint</vt:lpstr>
      <vt:lpstr>algoritmo</vt:lpstr>
      <vt:lpstr>Caracteristicas de los algoritmos</vt:lpstr>
      <vt:lpstr>Partes de un algoritmo</vt:lpstr>
      <vt:lpstr>Resolucion de un problema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y programación</dc:title>
  <dc:creator>Danitza Solar</dc:creator>
  <cp:lastModifiedBy>Danitza Solar</cp:lastModifiedBy>
  <cp:revision>10</cp:revision>
  <dcterms:created xsi:type="dcterms:W3CDTF">2020-07-20T00:47:10Z</dcterms:created>
  <dcterms:modified xsi:type="dcterms:W3CDTF">2020-07-22T01:01:19Z</dcterms:modified>
</cp:coreProperties>
</file>